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474d2d5060_0_1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474d2d5060_0_16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10" name="Google Shape;1010;g3474d2d5060_0_16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31df20f5e7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31df20f5e7_0_5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38" name="Google Shape;1038;g331df20f5e7_0_5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474d2d5060_0_19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3474d2d5060_0_19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1" name="Google Shape;1051;g3474d2d5060_0_19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474d2d506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474d2d506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4" name="Google Shape;1154;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5" name="Google Shape;1155;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474d2d5060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474d2d5060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474d2d5060_0_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474d2d5060_0_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3474d2d5060_0_3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3474d2d5060_0_3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474d2d5060_0_30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2" name="Google Shape;1172;g3474d2d5060_0_30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3" name="Google Shape;1173;g3474d2d5060_0_30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474d2d5060_0_30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2" name="Google Shape;1192;g3474d2d5060_0_30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3" name="Google Shape;1193;g3474d2d5060_0_30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3474d2d5060_0_3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g3474d2d5060_0_30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5" name="Google Shape;1205;g3474d2d5060_0_30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3474d2d5060_0_3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3474d2d5060_0_3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474d2d5060_0_3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3" name="Google Shape;1223;g3474d2d5060_0_3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4" name="Google Shape;1224;g3474d2d5060_0_3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474d2d5060_0_3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6" name="Google Shape;1236;g3474d2d5060_0_3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7" name="Google Shape;1237;g3474d2d5060_0_3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3474d2d5060_0_3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3474d2d5060_0_3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474d2d5060_0_3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g3474d2d5060_0_3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3" name="Google Shape;1253;g3474d2d5060_0_3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474d2d506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474d2d506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3474d2d5060_0_3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g3474d2d5060_0_3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5" name="Google Shape;1265;g3474d2d5060_0_3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474d2d5060_0_3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9" name="Google Shape;1279;g3474d2d5060_0_3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0" name="Google Shape;1280;g3474d2d5060_0_3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474d2d5060_0_3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g3474d2d5060_0_3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3" name="Google Shape;1293;g3474d2d5060_0_31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3474d2d5060_0_3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g3474d2d5060_0_31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6" name="Google Shape;1306;g3474d2d5060_0_31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3474d2d5060_0_3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g3474d2d5060_0_3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9" name="Google Shape;1319;g3474d2d5060_0_32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3474d2d5060_0_3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3474d2d5060_0_3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3474d2d5060_0_3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g3474d2d5060_0_3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8" name="Google Shape;1338;g3474d2d5060_0_3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3474d2d5060_0_3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g3474d2d5060_0_32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8" name="Google Shape;1348;g3474d2d5060_0_32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3474d2d5060_0_3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g3474d2d5060_0_3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0" name="Google Shape;1360;g3474d2d5060_0_3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3474d2d5060_0_3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g3474d2d5060_0_3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2" name="Google Shape;1372;g3474d2d5060_0_32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31df20f5e7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31df20f5e7_0_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49" name="Google Shape;949;g331df20f5e7_0_17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3474d2d5060_0_3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g3474d2d5060_0_3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2" name="Google Shape;1382;g3474d2d5060_0_3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474d2d5060_0_3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4" name="Google Shape;1394;g3474d2d5060_0_32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5" name="Google Shape;1395;g3474d2d5060_0_32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474d2d5060_0_3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474d2d5060_0_3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474d2d5060_0_3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0" name="Google Shape;1410;g3474d2d5060_0_3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1" name="Google Shape;1411;g3474d2d5060_0_33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3474d2d5060_0_3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g3474d2d5060_0_3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7" name="Google Shape;1427;g3474d2d5060_0_33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3474d2d5060_0_3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g3474d2d5060_0_3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7" name="Google Shape;1437;g3474d2d5060_0_3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474d2d5060_0_3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474d2d5060_0_33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474d2d5060_0_33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474d2d5060_0_3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474d2d5060_0_33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474d2d5060_0_33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3474d2d5060_0_3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g3474d2d5060_0_33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2" name="Google Shape;1482;g3474d2d5060_0_33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474d2d5060_0_3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474d2d5060_0_33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474d2d5060_0_33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474d2d5060_0_9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474d2d5060_0_9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56" name="Google Shape;956;g3474d2d5060_0_9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3474d2d5060_0_3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5" name="Google Shape;1505;g3474d2d5060_0_33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6" name="Google Shape;1506;g3474d2d5060_0_33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63" name="Google Shape;963;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474d2d5060_0_1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474d2d5060_0_12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3474d2d5060_0_12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7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png"/><Relationship Id="rId3" Type="http://schemas.openxmlformats.org/officeDocument/2006/relationships/image" Target="../media/image7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28.png"/><Relationship Id="rId4"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3.png"/><Relationship Id="rId3" Type="http://schemas.openxmlformats.org/officeDocument/2006/relationships/image" Target="../media/image7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7.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8.png"/><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28.png"/><Relationship Id="rId4" Type="http://schemas.openxmlformats.org/officeDocument/2006/relationships/image" Target="../media/image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113.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0.png"/><Relationship Id="rId3" Type="http://schemas.openxmlformats.org/officeDocument/2006/relationships/image" Target="../media/image76.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77.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3.png"/><Relationship Id="rId3" Type="http://schemas.openxmlformats.org/officeDocument/2006/relationships/image" Target="../media/image76.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6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7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8.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3.png"/><Relationship Id="rId3" Type="http://schemas.openxmlformats.org/officeDocument/2006/relationships/image" Target="../media/image7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28.png"/><Relationship Id="rId4"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 Id="rId3" Type="http://schemas.openxmlformats.org/officeDocument/2006/relationships/image" Target="../media/image5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 Id="rId3" Type="http://schemas.openxmlformats.org/officeDocument/2006/relationships/image" Target="../media/image6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 Id="rId3" Type="http://schemas.openxmlformats.org/officeDocument/2006/relationships/image" Target="../media/image6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 Id="rId3" Type="http://schemas.openxmlformats.org/officeDocument/2006/relationships/image" Target="../media/image53.png"/><Relationship Id="rId4" Type="http://schemas.openxmlformats.org/officeDocument/2006/relationships/image" Target="../media/image6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 Id="rId3" Type="http://schemas.openxmlformats.org/officeDocument/2006/relationships/image" Target="../media/image6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 Id="rId3" Type="http://schemas.openxmlformats.org/officeDocument/2006/relationships/image" Target="../media/image63.png"/><Relationship Id="rId4" Type="http://schemas.openxmlformats.org/officeDocument/2006/relationships/image" Target="../media/image7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 Id="rId3" Type="http://schemas.openxmlformats.org/officeDocument/2006/relationships/image" Target="../media/image6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 Id="rId3" Type="http://schemas.openxmlformats.org/officeDocument/2006/relationships/image" Target="../media/image53.png"/><Relationship Id="rId4" Type="http://schemas.openxmlformats.org/officeDocument/2006/relationships/image" Target="../media/image7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 Id="rId3" Type="http://schemas.openxmlformats.org/officeDocument/2006/relationships/image" Target="../media/image6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3.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1.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4.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5.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2.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27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34.png"/><Relationship Id="rId6" Type="http://schemas.openxmlformats.org/officeDocument/2006/relationships/image" Target="../media/image131.png"/><Relationship Id="rId7" Type="http://schemas.openxmlformats.org/officeDocument/2006/relationships/image" Target="../media/image12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2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2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32.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64.jpg"/><Relationship Id="rId8" Type="http://schemas.openxmlformats.org/officeDocument/2006/relationships/image" Target="../media/image130.jpg"/><Relationship Id="rId11" Type="http://schemas.openxmlformats.org/officeDocument/2006/relationships/hyperlink" Target="http://support.lfenergy.org" TargetMode="External"/><Relationship Id="rId10" Type="http://schemas.openxmlformats.org/officeDocument/2006/relationships/image" Target="../media/image27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190.png"/><Relationship Id="rId7" Type="http://schemas.openxmlformats.org/officeDocument/2006/relationships/image" Target="../media/image27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2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42.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36.png"/><Relationship Id="rId6" Type="http://schemas.openxmlformats.org/officeDocument/2006/relationships/image" Target="../media/image19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44.png"/><Relationship Id="rId9" Type="http://schemas.openxmlformats.org/officeDocument/2006/relationships/image" Target="../media/image143.png"/><Relationship Id="rId5" Type="http://schemas.openxmlformats.org/officeDocument/2006/relationships/image" Target="../media/image145.png"/><Relationship Id="rId6" Type="http://schemas.openxmlformats.org/officeDocument/2006/relationships/image" Target="../media/image139.png"/><Relationship Id="rId7" Type="http://schemas.openxmlformats.org/officeDocument/2006/relationships/image" Target="../media/image140.png"/><Relationship Id="rId8" Type="http://schemas.openxmlformats.org/officeDocument/2006/relationships/image" Target="../media/image1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50.png"/><Relationship Id="rId5" Type="http://schemas.openxmlformats.org/officeDocument/2006/relationships/hyperlink" Target="mailto:membership@lfenergy.org" TargetMode="External"/><Relationship Id="rId6" Type="http://schemas.openxmlformats.org/officeDocument/2006/relationships/image" Target="../media/image148.png"/><Relationship Id="rId7" Type="http://schemas.openxmlformats.org/officeDocument/2006/relationships/image" Target="../media/image147.png"/><Relationship Id="rId8" Type="http://schemas.openxmlformats.org/officeDocument/2006/relationships/image" Target="../media/image1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09.png"/><Relationship Id="rId4" Type="http://schemas.openxmlformats.org/officeDocument/2006/relationships/image" Target="../media/image114.png"/><Relationship Id="rId5" Type="http://schemas.openxmlformats.org/officeDocument/2006/relationships/image" Target="../media/image116.png"/><Relationship Id="rId6" Type="http://schemas.openxmlformats.org/officeDocument/2006/relationships/image" Target="../media/image118.png"/><Relationship Id="rId7"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25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52.png"/><Relationship Id="rId4" Type="http://schemas.openxmlformats.org/officeDocument/2006/relationships/image" Target="../media/image151.png"/><Relationship Id="rId9" Type="http://schemas.openxmlformats.org/officeDocument/2006/relationships/image" Target="../media/image154.png"/><Relationship Id="rId5" Type="http://schemas.openxmlformats.org/officeDocument/2006/relationships/hyperlink" Target="https://seapath.energy" TargetMode="External"/><Relationship Id="rId6" Type="http://schemas.openxmlformats.org/officeDocument/2006/relationships/hyperlink" Target="https://github.com/seapath" TargetMode="External"/><Relationship Id="rId7" Type="http://schemas.openxmlformats.org/officeDocument/2006/relationships/hyperlink" Target="https://www.youtube.com/watch?v=qm_nQef5_BM" TargetMode="External"/><Relationship Id="rId8" Type="http://schemas.openxmlformats.org/officeDocument/2006/relationships/image" Target="../media/image153.png"/><Relationship Id="rId11" Type="http://schemas.openxmlformats.org/officeDocument/2006/relationships/image" Target="../media/image159.png"/><Relationship Id="rId10" Type="http://schemas.openxmlformats.org/officeDocument/2006/relationships/image" Target="../media/image155.png"/><Relationship Id="rId13" Type="http://schemas.openxmlformats.org/officeDocument/2006/relationships/hyperlink" Target="https://wiki.lfenergy.org/display/HOME/Technical+Project+Lifecycle#TechnicalProjectLifecycle-EarlyAdoption" TargetMode="External"/><Relationship Id="rId12" Type="http://schemas.openxmlformats.org/officeDocument/2006/relationships/image" Target="../media/image156.png"/><Relationship Id="rId15" Type="http://schemas.openxmlformats.org/officeDocument/2006/relationships/image" Target="../media/image157.png"/><Relationship Id="rId14" Type="http://schemas.openxmlformats.org/officeDocument/2006/relationships/image" Target="../media/image158.png"/><Relationship Id="rId16" Type="http://schemas.openxmlformats.org/officeDocument/2006/relationships/image" Target="../media/image1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62.png"/><Relationship Id="rId4" Type="http://schemas.openxmlformats.org/officeDocument/2006/relationships/image" Target="../media/image163.png"/><Relationship Id="rId5" Type="http://schemas.openxmlformats.org/officeDocument/2006/relationships/image" Target="../media/image161.png"/><Relationship Id="rId6" Type="http://schemas.openxmlformats.org/officeDocument/2006/relationships/image" Target="../media/image167.png"/><Relationship Id="rId7" Type="http://schemas.openxmlformats.org/officeDocument/2006/relationships/image" Target="../media/image1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69.png"/><Relationship Id="rId4" Type="http://schemas.openxmlformats.org/officeDocument/2006/relationships/image" Target="../media/image154.png"/><Relationship Id="rId5" Type="http://schemas.openxmlformats.org/officeDocument/2006/relationships/image" Target="../media/image153.png"/><Relationship Id="rId6" Type="http://schemas.openxmlformats.org/officeDocument/2006/relationships/image" Target="../media/image166.png"/><Relationship Id="rId7" Type="http://schemas.openxmlformats.org/officeDocument/2006/relationships/image" Target="../media/image172.png"/><Relationship Id="rId8" Type="http://schemas.openxmlformats.org/officeDocument/2006/relationships/image" Target="../media/image17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75.png"/><Relationship Id="rId4" Type="http://schemas.openxmlformats.org/officeDocument/2006/relationships/image" Target="../media/image174.png"/><Relationship Id="rId5" Type="http://schemas.openxmlformats.org/officeDocument/2006/relationships/image" Target="../media/image173.png"/><Relationship Id="rId6" Type="http://schemas.openxmlformats.org/officeDocument/2006/relationships/image" Target="../media/image171.png"/><Relationship Id="rId7" Type="http://schemas.openxmlformats.org/officeDocument/2006/relationships/image" Target="../media/image180.png"/><Relationship Id="rId8" Type="http://schemas.openxmlformats.org/officeDocument/2006/relationships/image" Target="../media/image1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176.png"/><Relationship Id="rId4" Type="http://schemas.openxmlformats.org/officeDocument/2006/relationships/image" Target="../media/image181.png"/><Relationship Id="rId5" Type="http://schemas.openxmlformats.org/officeDocument/2006/relationships/image" Target="../media/image1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194.png"/><Relationship Id="rId4" Type="http://schemas.openxmlformats.org/officeDocument/2006/relationships/image" Target="../media/image182.png"/><Relationship Id="rId5" Type="http://schemas.openxmlformats.org/officeDocument/2006/relationships/image" Target="../media/image188.png"/><Relationship Id="rId6" Type="http://schemas.openxmlformats.org/officeDocument/2006/relationships/image" Target="../media/image183.png"/><Relationship Id="rId7" Type="http://schemas.openxmlformats.org/officeDocument/2006/relationships/image" Target="../media/image18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189.png"/><Relationship Id="rId4" Type="http://schemas.openxmlformats.org/officeDocument/2006/relationships/image" Target="../media/image185.png"/><Relationship Id="rId9" Type="http://schemas.openxmlformats.org/officeDocument/2006/relationships/image" Target="../media/image193.png"/><Relationship Id="rId5" Type="http://schemas.openxmlformats.org/officeDocument/2006/relationships/image" Target="../media/image184.png"/><Relationship Id="rId6" Type="http://schemas.openxmlformats.org/officeDocument/2006/relationships/image" Target="../media/image187.png"/><Relationship Id="rId7" Type="http://schemas.openxmlformats.org/officeDocument/2006/relationships/image" Target="../media/image231.png"/><Relationship Id="rId8" Type="http://schemas.openxmlformats.org/officeDocument/2006/relationships/image" Target="../media/image191.png"/><Relationship Id="rId10" Type="http://schemas.openxmlformats.org/officeDocument/2006/relationships/image" Target="../media/image20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196.png"/><Relationship Id="rId4" Type="http://schemas.openxmlformats.org/officeDocument/2006/relationships/image" Target="../media/image276.png"/><Relationship Id="rId5" Type="http://schemas.openxmlformats.org/officeDocument/2006/relationships/image" Target="../media/image201.png"/><Relationship Id="rId6" Type="http://schemas.openxmlformats.org/officeDocument/2006/relationships/image" Target="../media/image195.png"/><Relationship Id="rId7" Type="http://schemas.openxmlformats.org/officeDocument/2006/relationships/image" Target="../media/image197.png"/><Relationship Id="rId8" Type="http://schemas.openxmlformats.org/officeDocument/2006/relationships/image" Target="../media/image19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215.png"/><Relationship Id="rId4" Type="http://schemas.openxmlformats.org/officeDocument/2006/relationships/image" Target="../media/image199.png"/><Relationship Id="rId5" Type="http://schemas.openxmlformats.org/officeDocument/2006/relationships/image" Target="../media/image203.png"/><Relationship Id="rId6" Type="http://schemas.openxmlformats.org/officeDocument/2006/relationships/image" Target="../media/image202.png"/><Relationship Id="rId7" Type="http://schemas.openxmlformats.org/officeDocument/2006/relationships/image" Target="../media/image200.png"/><Relationship Id="rId8" Type="http://schemas.openxmlformats.org/officeDocument/2006/relationships/image" Target="../media/image2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06.png"/><Relationship Id="rId4" Type="http://schemas.openxmlformats.org/officeDocument/2006/relationships/image" Target="../media/image204.png"/><Relationship Id="rId9" Type="http://schemas.openxmlformats.org/officeDocument/2006/relationships/image" Target="../media/image208.png"/><Relationship Id="rId5" Type="http://schemas.openxmlformats.org/officeDocument/2006/relationships/hyperlink" Target="https://superadvancedmeter.energy/" TargetMode="External"/><Relationship Id="rId6" Type="http://schemas.openxmlformats.org/officeDocument/2006/relationships/hyperlink" Target="https://github.com/super-advanced-meter" TargetMode="External"/><Relationship Id="rId7" Type="http://schemas.openxmlformats.org/officeDocument/2006/relationships/hyperlink" Target="https://www.youtube.com/watch?v=WRO_p4spBnc" TargetMode="External"/><Relationship Id="rId8" Type="http://schemas.openxmlformats.org/officeDocument/2006/relationships/image" Target="../media/image1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4.xml"/><Relationship Id="rId3" Type="http://schemas.openxmlformats.org/officeDocument/2006/relationships/image" Target="../media/image209.png"/><Relationship Id="rId4" Type="http://schemas.openxmlformats.org/officeDocument/2006/relationships/image" Target="../media/image159.png"/><Relationship Id="rId5" Type="http://schemas.openxmlformats.org/officeDocument/2006/relationships/image" Target="../media/image210.png"/><Relationship Id="rId6" Type="http://schemas.openxmlformats.org/officeDocument/2006/relationships/image" Target="../media/image217.png"/><Relationship Id="rId7" Type="http://schemas.openxmlformats.org/officeDocument/2006/relationships/image" Target="../media/image213.png"/><Relationship Id="rId8" Type="http://schemas.openxmlformats.org/officeDocument/2006/relationships/image" Target="../media/image2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14.png"/><Relationship Id="rId4" Type="http://schemas.openxmlformats.org/officeDocument/2006/relationships/image" Target="../media/image273.png"/><Relationship Id="rId5" Type="http://schemas.openxmlformats.org/officeDocument/2006/relationships/image" Target="../media/image1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18.png"/><Relationship Id="rId4" Type="http://schemas.openxmlformats.org/officeDocument/2006/relationships/image" Target="../media/image153.png"/><Relationship Id="rId5" Type="http://schemas.openxmlformats.org/officeDocument/2006/relationships/image" Target="../media/image219.png"/><Relationship Id="rId6" Type="http://schemas.openxmlformats.org/officeDocument/2006/relationships/image" Target="../media/image154.png"/><Relationship Id="rId7" Type="http://schemas.openxmlformats.org/officeDocument/2006/relationships/image" Target="../media/image2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23.png"/><Relationship Id="rId4" Type="http://schemas.openxmlformats.org/officeDocument/2006/relationships/image" Target="../media/image225.png"/><Relationship Id="rId5" Type="http://schemas.openxmlformats.org/officeDocument/2006/relationships/image" Target="../media/image222.png"/><Relationship Id="rId6" Type="http://schemas.openxmlformats.org/officeDocument/2006/relationships/image" Target="../media/image227.png"/><Relationship Id="rId7" Type="http://schemas.openxmlformats.org/officeDocument/2006/relationships/image" Target="../media/image2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30.png"/><Relationship Id="rId4" Type="http://schemas.openxmlformats.org/officeDocument/2006/relationships/image" Target="../media/image229.png"/><Relationship Id="rId5" Type="http://schemas.openxmlformats.org/officeDocument/2006/relationships/image" Target="../media/image2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2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28.png"/><Relationship Id="rId4" Type="http://schemas.openxmlformats.org/officeDocument/2006/relationships/image" Target="../media/image232.png"/><Relationship Id="rId5" Type="http://schemas.openxmlformats.org/officeDocument/2006/relationships/image" Target="../media/image233.png"/><Relationship Id="rId6" Type="http://schemas.openxmlformats.org/officeDocument/2006/relationships/image" Target="../media/image154.png"/><Relationship Id="rId7" Type="http://schemas.openxmlformats.org/officeDocument/2006/relationships/image" Target="../media/image23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38.png"/><Relationship Id="rId4" Type="http://schemas.openxmlformats.org/officeDocument/2006/relationships/image" Target="../media/image275.png"/><Relationship Id="rId5" Type="http://schemas.openxmlformats.org/officeDocument/2006/relationships/image" Target="../media/image2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36.png"/><Relationship Id="rId4" Type="http://schemas.openxmlformats.org/officeDocument/2006/relationships/image" Target="../media/image240.png"/><Relationship Id="rId9" Type="http://schemas.openxmlformats.org/officeDocument/2006/relationships/image" Target="../media/image243.png"/><Relationship Id="rId5" Type="http://schemas.openxmlformats.org/officeDocument/2006/relationships/image" Target="../media/image153.png"/><Relationship Id="rId6" Type="http://schemas.openxmlformats.org/officeDocument/2006/relationships/image" Target="../media/image248.png"/><Relationship Id="rId7" Type="http://schemas.openxmlformats.org/officeDocument/2006/relationships/image" Target="../media/image239.png"/><Relationship Id="rId8" Type="http://schemas.openxmlformats.org/officeDocument/2006/relationships/image" Target="../media/image237.png"/><Relationship Id="rId11" Type="http://schemas.openxmlformats.org/officeDocument/2006/relationships/image" Target="../media/image242.png"/><Relationship Id="rId10" Type="http://schemas.openxmlformats.org/officeDocument/2006/relationships/image" Target="../media/image2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41.png"/><Relationship Id="rId4" Type="http://schemas.openxmlformats.org/officeDocument/2006/relationships/image" Target="../media/image244.png"/><Relationship Id="rId5" Type="http://schemas.openxmlformats.org/officeDocument/2006/relationships/image" Target="../media/image1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5.xml"/><Relationship Id="rId3" Type="http://schemas.openxmlformats.org/officeDocument/2006/relationships/image" Target="../media/image249.png"/><Relationship Id="rId4" Type="http://schemas.openxmlformats.org/officeDocument/2006/relationships/image" Target="../media/image246.png"/><Relationship Id="rId9" Type="http://schemas.openxmlformats.org/officeDocument/2006/relationships/image" Target="../media/image253.png"/><Relationship Id="rId5" Type="http://schemas.openxmlformats.org/officeDocument/2006/relationships/image" Target="../media/image167.png"/><Relationship Id="rId6" Type="http://schemas.openxmlformats.org/officeDocument/2006/relationships/image" Target="../media/image247.png"/><Relationship Id="rId7" Type="http://schemas.openxmlformats.org/officeDocument/2006/relationships/image" Target="../media/image161.png"/><Relationship Id="rId8" Type="http://schemas.openxmlformats.org/officeDocument/2006/relationships/image" Target="../media/image2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57.png"/><Relationship Id="rId4" Type="http://schemas.openxmlformats.org/officeDocument/2006/relationships/image" Target="../media/image252.png"/><Relationship Id="rId9" Type="http://schemas.openxmlformats.org/officeDocument/2006/relationships/image" Target="../media/image254.png"/><Relationship Id="rId5" Type="http://schemas.openxmlformats.org/officeDocument/2006/relationships/image" Target="../media/image154.png"/><Relationship Id="rId6" Type="http://schemas.openxmlformats.org/officeDocument/2006/relationships/image" Target="../media/image256.png"/><Relationship Id="rId7" Type="http://schemas.openxmlformats.org/officeDocument/2006/relationships/image" Target="../media/image255.png"/><Relationship Id="rId8" Type="http://schemas.openxmlformats.org/officeDocument/2006/relationships/image" Target="../media/image258.png"/><Relationship Id="rId11" Type="http://schemas.openxmlformats.org/officeDocument/2006/relationships/image" Target="../media/image265.png"/><Relationship Id="rId10" Type="http://schemas.openxmlformats.org/officeDocument/2006/relationships/image" Target="../media/image25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60.png"/><Relationship Id="rId4" Type="http://schemas.openxmlformats.org/officeDocument/2006/relationships/image" Target="../media/image264.png"/><Relationship Id="rId9" Type="http://schemas.openxmlformats.org/officeDocument/2006/relationships/image" Target="../media/image262.png"/><Relationship Id="rId5" Type="http://schemas.openxmlformats.org/officeDocument/2006/relationships/image" Target="../media/image183.png"/><Relationship Id="rId6" Type="http://schemas.openxmlformats.org/officeDocument/2006/relationships/image" Target="../media/image261.png"/><Relationship Id="rId7" Type="http://schemas.openxmlformats.org/officeDocument/2006/relationships/image" Target="../media/image263.png"/><Relationship Id="rId8" Type="http://schemas.openxmlformats.org/officeDocument/2006/relationships/image" Target="../media/image26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71.png"/><Relationship Id="rId4" Type="http://schemas.openxmlformats.org/officeDocument/2006/relationships/image" Target="../media/image183.png"/><Relationship Id="rId5" Type="http://schemas.openxmlformats.org/officeDocument/2006/relationships/image" Target="../media/image261.png"/><Relationship Id="rId6" Type="http://schemas.openxmlformats.org/officeDocument/2006/relationships/image" Target="../media/image2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78.png"/><Relationship Id="rId4" Type="http://schemas.openxmlformats.org/officeDocument/2006/relationships/hyperlink" Target="http://www.pandapower.org/" TargetMode="External"/><Relationship Id="rId9" Type="http://schemas.openxmlformats.org/officeDocument/2006/relationships/hyperlink" Target="https://wiki.lfenergy.org/display/HOME/Technical+Project+Lifecycle#TechnicalProjectLifecycle-Sandbox" TargetMode="External"/><Relationship Id="rId5" Type="http://schemas.openxmlformats.org/officeDocument/2006/relationships/image" Target="../media/image266.png"/><Relationship Id="rId6" Type="http://schemas.openxmlformats.org/officeDocument/2006/relationships/hyperlink" Target="https://lfenergy.org/projects/grid-capacity-map/" TargetMode="External"/><Relationship Id="rId7" Type="http://schemas.openxmlformats.org/officeDocument/2006/relationships/hyperlink" Target="https://github.com/gridcapacitymap" TargetMode="External"/><Relationship Id="rId8" Type="http://schemas.openxmlformats.org/officeDocument/2006/relationships/image" Target="../media/image2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1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70.png"/><Relationship Id="rId4" Type="http://schemas.openxmlformats.org/officeDocument/2006/relationships/image" Target="../media/image2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24.png"/><Relationship Id="rId5" Type="http://schemas.openxmlformats.org/officeDocument/2006/relationships/image" Target="../media/image126.png"/><Relationship Id="rId6" Type="http://schemas.openxmlformats.org/officeDocument/2006/relationships/image" Target="../media/image1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06" name="Google Shape;1006;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13" name="Google Shape;1013;p163" title="Screenshot 2025-09-09 at 3.54.41 PM.png"/>
          <p:cNvPicPr preferRelativeResize="0"/>
          <p:nvPr/>
        </p:nvPicPr>
        <p:blipFill>
          <a:blip r:embed="rId3">
            <a:alphaModFix/>
          </a:blip>
          <a:stretch>
            <a:fillRect/>
          </a:stretch>
        </p:blipFill>
        <p:spPr>
          <a:xfrm>
            <a:off x="5151109" y="0"/>
            <a:ext cx="399289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19" name="Google Shape;1019;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25" name="Google Shape;1025;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26" name="Google Shape;1026;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27" name="Google Shape;1027;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28" name="Google Shape;1028;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34" name="Google Shape;1034;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41" name="Google Shape;1041;p167"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47" name="Google Shape;1047;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54" name="Google Shape;1054;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55" name="Google Shape;1055;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61" name="Google Shape;1061;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62" name="Google Shape;1062;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68" name="Google Shape;1068;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What is LF Energy?</a:t>
            </a:r>
            <a:endParaRPr/>
          </a:p>
        </p:txBody>
      </p:sp>
      <p:sp>
        <p:nvSpPr>
          <p:cNvPr id="915" name="Google Shape;915;p15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We are part of the Linux Foundation, the largest shared technology investment in the world.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74" name="Google Shape;1074;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75" name="Google Shape;1075;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76" name="Google Shape;1076;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77" name="Google Shape;1077;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78" name="Google Shape;1078;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79" name="Google Shape;1079;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085" name="Google Shape;1085;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086" name="Google Shape;1086;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3" name="Google Shape;1093;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4" name="Google Shape;1094;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095" name="Google Shape;1095;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096" name="Google Shape;1096;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097" name="Google Shape;1097;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03" name="Google Shape;1103;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09" name="Google Shape;1109;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10" name="Google Shape;1110;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16" name="Google Shape;1116;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17" name="Google Shape;1117;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18" name="Google Shape;1118;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24" name="Google Shape;1124;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25" name="Google Shape;1125;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26" name="Google Shape;1126;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32" name="Google Shape;1132;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33" name="Google Shape;1133;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34" name="Google Shape;1134;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35" name="Google Shape;1135;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36" name="Google Shape;1136;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37" name="Google Shape;1137;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38" name="Google Shape;1138;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39" name="Google Shape;1139;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45" name="Google Shape;1145;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46" name="Google Shape;1146;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47" name="Google Shape;1147;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48" name="Google Shape;1148;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49" name="Google Shape;1149;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50" name="Google Shape;1150;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51" name="Google Shape;1151;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21" name="Google Shape;921;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22" name="Google Shape;922;p155"/>
          <p:cNvGrpSpPr/>
          <p:nvPr/>
        </p:nvGrpSpPr>
        <p:grpSpPr>
          <a:xfrm>
            <a:off x="4654025" y="3314700"/>
            <a:ext cx="1828800" cy="1828800"/>
            <a:chOff x="2097925" y="3006525"/>
            <a:chExt cx="1828800" cy="1828800"/>
          </a:xfrm>
        </p:grpSpPr>
        <p:sp>
          <p:nvSpPr>
            <p:cNvPr id="923" name="Google Shape;923;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24" name="Google Shape;924;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25" name="Google Shape;925;p155"/>
          <p:cNvGrpSpPr/>
          <p:nvPr/>
        </p:nvGrpSpPr>
        <p:grpSpPr>
          <a:xfrm>
            <a:off x="7315200" y="3314700"/>
            <a:ext cx="1828800" cy="1828800"/>
            <a:chOff x="7315200" y="3314700"/>
            <a:chExt cx="1828800" cy="1828800"/>
          </a:xfrm>
        </p:grpSpPr>
        <p:sp>
          <p:nvSpPr>
            <p:cNvPr id="926" name="Google Shape;926;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27" name="Google Shape;927;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28" name="Google Shape;928;p155"/>
          <p:cNvGrpSpPr/>
          <p:nvPr/>
        </p:nvGrpSpPr>
        <p:grpSpPr>
          <a:xfrm>
            <a:off x="7315200" y="812200"/>
            <a:ext cx="1828800" cy="1828800"/>
            <a:chOff x="4984800" y="68800"/>
            <a:chExt cx="1828800" cy="1828800"/>
          </a:xfrm>
        </p:grpSpPr>
        <p:sp>
          <p:nvSpPr>
            <p:cNvPr id="929" name="Google Shape;929;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30" name="Google Shape;930;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31" name="Google Shape;931;p155"/>
          <p:cNvGrpSpPr/>
          <p:nvPr/>
        </p:nvGrpSpPr>
        <p:grpSpPr>
          <a:xfrm>
            <a:off x="4654025" y="812200"/>
            <a:ext cx="1828800" cy="1828800"/>
            <a:chOff x="2097925" y="68800"/>
            <a:chExt cx="1828800" cy="1828800"/>
          </a:xfrm>
        </p:grpSpPr>
        <p:sp>
          <p:nvSpPr>
            <p:cNvPr id="932" name="Google Shape;932;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33" name="Google Shape;933;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34" name="Google Shape;934;p155"/>
          <p:cNvGrpSpPr/>
          <p:nvPr/>
        </p:nvGrpSpPr>
        <p:grpSpPr>
          <a:xfrm>
            <a:off x="5983675" y="2061000"/>
            <a:ext cx="1828800" cy="1828800"/>
            <a:chOff x="3543300" y="1543050"/>
            <a:chExt cx="1828800" cy="1828800"/>
          </a:xfrm>
        </p:grpSpPr>
        <p:sp>
          <p:nvSpPr>
            <p:cNvPr id="935" name="Google Shape;935;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36" name="Google Shape;936;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63" name="Google Shape;1163;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69" name="Google Shape;1169;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pic>
        <p:nvPicPr>
          <p:cNvPr id="1176" name="Google Shape;1176;p184"/>
          <p:cNvPicPr preferRelativeResize="0"/>
          <p:nvPr>
            <p:ph idx="3" type="pic"/>
          </p:nvPr>
        </p:nvPicPr>
        <p:blipFill rotWithShape="1">
          <a:blip r:embed="rId4">
            <a:alphaModFix/>
          </a:blip>
          <a:srcRect b="-8152" l="2362" r="0" t="-8140"/>
          <a:stretch/>
        </p:blipFill>
        <p:spPr>
          <a:xfrm>
            <a:off x="5465475" y="1025513"/>
            <a:ext cx="3483901" cy="2273625"/>
          </a:xfrm>
          <a:prstGeom prst="rect">
            <a:avLst/>
          </a:prstGeom>
          <a:noFill/>
          <a:ln>
            <a:noFill/>
          </a:ln>
        </p:spPr>
      </p:pic>
      <p:sp>
        <p:nvSpPr>
          <p:cNvPr id="1177" name="Google Shape;1177;p184"/>
          <p:cNvSpPr txBox="1"/>
          <p:nvPr>
            <p:ph idx="4" type="subTitle"/>
          </p:nvPr>
        </p:nvSpPr>
        <p:spPr>
          <a:xfrm>
            <a:off x="5049150" y="31579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seapath.energy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sp>
        <p:nvSpPr>
          <p:cNvPr id="1178" name="Google Shape;1178;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Real-time platform that can run virtualized automation and protection applications</a:t>
            </a:r>
            <a:endParaRPr sz="1300"/>
          </a:p>
        </p:txBody>
      </p:sp>
      <p:sp>
        <p:nvSpPr>
          <p:cNvPr id="1179" name="Google Shape;1179;p184"/>
          <p:cNvSpPr txBox="1"/>
          <p:nvPr/>
        </p:nvSpPr>
        <p:spPr>
          <a:xfrm>
            <a:off x="111450" y="1208725"/>
            <a:ext cx="4937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“Reference design” and “industrial grade” open source real-time platform that can run virtualized protection, automation and control applications.</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Meets the high requirements of substation reliability, performance and availability.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Hosting of virtualization systems:</a:t>
            </a:r>
            <a:r>
              <a:rPr lang="de" sz="1000">
                <a:solidFill>
                  <a:schemeClr val="dk2"/>
                </a:solidFill>
                <a:latin typeface="Roboto Slab Light"/>
                <a:ea typeface="Roboto Slab Light"/>
                <a:cs typeface="Roboto Slab Light"/>
                <a:sym typeface="Roboto Slab Light"/>
              </a:rPr>
              <a:t> an heterogeneous variety of virtual machines can be installed and managed on the platform.</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High availability and clustering:</a:t>
            </a:r>
            <a:r>
              <a:rPr lang="de" sz="1000">
                <a:solidFill>
                  <a:schemeClr val="dk2"/>
                </a:solidFill>
                <a:latin typeface="Roboto Slab Light"/>
                <a:ea typeface="Roboto Slab Light"/>
                <a:cs typeface="Roboto Slab Light"/>
                <a:sym typeface="Roboto Slab Light"/>
              </a:rPr>
              <a:t> machines on the cluster are externally monitored in order to guarantee the high availability in case of hardware or software failures.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Distributed storage:</a:t>
            </a:r>
            <a:r>
              <a:rPr lang="de" sz="1000">
                <a:solidFill>
                  <a:schemeClr val="dk2"/>
                </a:solidFill>
                <a:latin typeface="Roboto Slab Light"/>
                <a:ea typeface="Roboto Slab Light"/>
                <a:cs typeface="Roboto Slab Light"/>
                <a:sym typeface="Roboto Slab Light"/>
              </a:rPr>
              <a:t> data and disk images from the virtual machines are replicated and synchronized in order to guarantee its integrity and availability on the cluster.</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Intelligent virtual network:</a:t>
            </a:r>
            <a:r>
              <a:rPr lang="de" sz="1000">
                <a:solidFill>
                  <a:schemeClr val="dk2"/>
                </a:solidFill>
                <a:latin typeface="Roboto Slab Light"/>
                <a:ea typeface="Roboto Slab Light"/>
                <a:cs typeface="Roboto Slab Light"/>
                <a:sym typeface="Roboto Slab Light"/>
              </a:rPr>
              <a:t> the virtualisation platform is capable of configuring and managing the network traffic in a data layer level.</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Administration:</a:t>
            </a:r>
            <a:r>
              <a:rPr lang="de" sz="1000">
                <a:solidFill>
                  <a:schemeClr val="dk2"/>
                </a:solidFill>
                <a:latin typeface="Roboto Slab Light"/>
                <a:ea typeface="Roboto Slab Light"/>
                <a:cs typeface="Roboto Slab Light"/>
                <a:sym typeface="Roboto Slab Light"/>
              </a:rPr>
              <a:t> system can be easily configured and managed from a remote machine connected to the network as well as by an administrator on site.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Automatic update:</a:t>
            </a:r>
            <a:r>
              <a:rPr lang="de" sz="1000">
                <a:solidFill>
                  <a:schemeClr val="dk2"/>
                </a:solidFill>
                <a:latin typeface="Roboto Slab Light"/>
                <a:ea typeface="Roboto Slab Light"/>
                <a:cs typeface="Roboto Slab Light"/>
                <a:sym typeface="Roboto Slab Light"/>
              </a:rPr>
              <a:t> the virtualisation platform can be automatically updated from a remote server.</a:t>
            </a:r>
            <a:endParaRPr sz="1000">
              <a:solidFill>
                <a:schemeClr val="dk2"/>
              </a:solidFill>
              <a:latin typeface="Roboto Slab Light"/>
              <a:ea typeface="Roboto Slab Light"/>
              <a:cs typeface="Roboto Slab Light"/>
              <a:sym typeface="Roboto Slab Light"/>
            </a:endParaRPr>
          </a:p>
        </p:txBody>
      </p:sp>
      <p:pic>
        <p:nvPicPr>
          <p:cNvPr id="1180" name="Google Shape;1180;p184"/>
          <p:cNvPicPr preferRelativeResize="0"/>
          <p:nvPr/>
        </p:nvPicPr>
        <p:blipFill>
          <a:blip r:embed="rId8">
            <a:alphaModFix/>
          </a:blip>
          <a:stretch>
            <a:fillRect/>
          </a:stretch>
        </p:blipFill>
        <p:spPr>
          <a:xfrm>
            <a:off x="4788425" y="4003438"/>
            <a:ext cx="582350" cy="582350"/>
          </a:xfrm>
          <a:prstGeom prst="rect">
            <a:avLst/>
          </a:prstGeom>
          <a:noFill/>
          <a:ln>
            <a:noFill/>
          </a:ln>
        </p:spPr>
      </p:pic>
      <p:pic>
        <p:nvPicPr>
          <p:cNvPr id="1181" name="Google Shape;1181;p184"/>
          <p:cNvPicPr preferRelativeResize="0"/>
          <p:nvPr/>
        </p:nvPicPr>
        <p:blipFill rotWithShape="1">
          <a:blip r:embed="rId9">
            <a:alphaModFix/>
          </a:blip>
          <a:srcRect b="27800" l="0" r="0" t="28086"/>
          <a:stretch/>
        </p:blipFill>
        <p:spPr>
          <a:xfrm>
            <a:off x="5465475" y="4091175"/>
            <a:ext cx="910175" cy="406875"/>
          </a:xfrm>
          <a:prstGeom prst="rect">
            <a:avLst/>
          </a:prstGeom>
          <a:noFill/>
          <a:ln>
            <a:noFill/>
          </a:ln>
        </p:spPr>
      </p:pic>
      <p:pic>
        <p:nvPicPr>
          <p:cNvPr id="1182" name="Google Shape;1182;p184"/>
          <p:cNvPicPr preferRelativeResize="0"/>
          <p:nvPr/>
        </p:nvPicPr>
        <p:blipFill>
          <a:blip r:embed="rId10">
            <a:alphaModFix/>
          </a:blip>
          <a:stretch>
            <a:fillRect/>
          </a:stretch>
        </p:blipFill>
        <p:spPr>
          <a:xfrm>
            <a:off x="5049139" y="4673561"/>
            <a:ext cx="1003361" cy="406875"/>
          </a:xfrm>
          <a:prstGeom prst="rect">
            <a:avLst/>
          </a:prstGeom>
          <a:noFill/>
          <a:ln>
            <a:noFill/>
          </a:ln>
        </p:spPr>
      </p:pic>
      <p:pic>
        <p:nvPicPr>
          <p:cNvPr id="1183" name="Google Shape;1183;p184"/>
          <p:cNvPicPr preferRelativeResize="0"/>
          <p:nvPr/>
        </p:nvPicPr>
        <p:blipFill>
          <a:blip r:embed="rId11">
            <a:alphaModFix/>
          </a:blip>
          <a:stretch>
            <a:fillRect/>
          </a:stretch>
        </p:blipFill>
        <p:spPr>
          <a:xfrm>
            <a:off x="4511838" y="4642000"/>
            <a:ext cx="469975" cy="469975"/>
          </a:xfrm>
          <a:prstGeom prst="rect">
            <a:avLst/>
          </a:prstGeom>
          <a:noFill/>
          <a:ln>
            <a:noFill/>
          </a:ln>
        </p:spPr>
      </p:pic>
      <p:pic>
        <p:nvPicPr>
          <p:cNvPr id="1184" name="Google Shape;1184;p184"/>
          <p:cNvPicPr preferRelativeResize="0"/>
          <p:nvPr/>
        </p:nvPicPr>
        <p:blipFill rotWithShape="1">
          <a:blip r:embed="rId12">
            <a:alphaModFix/>
          </a:blip>
          <a:srcRect b="10965" l="17006" r="17484" t="9518"/>
          <a:stretch/>
        </p:blipFill>
        <p:spPr>
          <a:xfrm>
            <a:off x="6119815" y="4593538"/>
            <a:ext cx="1373086" cy="469975"/>
          </a:xfrm>
          <a:prstGeom prst="rect">
            <a:avLst/>
          </a:prstGeom>
          <a:noFill/>
          <a:ln>
            <a:noFill/>
          </a:ln>
        </p:spPr>
      </p:pic>
      <p:sp>
        <p:nvSpPr>
          <p:cNvPr id="1185" name="Google Shape;1185;p184"/>
          <p:cNvSpPr txBox="1"/>
          <p:nvPr>
            <p:ph idx="1" type="body"/>
          </p:nvPr>
        </p:nvSpPr>
        <p:spPr>
          <a:xfrm>
            <a:off x="5165625" y="3624575"/>
            <a:ext cx="4083600" cy="371100"/>
          </a:xfrm>
          <a:prstGeom prst="rect">
            <a:avLst/>
          </a:prstGeom>
          <a:noFill/>
          <a:ln>
            <a:noFill/>
          </a:ln>
        </p:spPr>
        <p:txBody>
          <a:bodyPr anchorCtr="0" anchor="ctr" bIns="91525" lIns="91525" spcFirstLastPara="1" rIns="91525" wrap="square" tIns="91525">
            <a:noAutofit/>
          </a:bodyPr>
          <a:lstStyle/>
          <a:p>
            <a:pPr indent="0" lvl="0" marL="0" rtl="0" algn="l">
              <a:lnSpc>
                <a:spcPct val="150000"/>
              </a:lnSpc>
              <a:spcBef>
                <a:spcPts val="0"/>
              </a:spcBef>
              <a:spcAft>
                <a:spcPts val="0"/>
              </a:spcAft>
              <a:buSzPts val="1100"/>
              <a:buNone/>
            </a:pPr>
            <a:r>
              <a:rPr b="1" lang="de"/>
              <a:t>Contributions and adoption by</a:t>
            </a:r>
            <a:endParaRPr b="1">
              <a:latin typeface="Roboto Slab"/>
              <a:ea typeface="Roboto Slab"/>
              <a:cs typeface="Roboto Slab"/>
              <a:sym typeface="Roboto Slab"/>
            </a:endParaRPr>
          </a:p>
        </p:txBody>
      </p:sp>
      <p:sp>
        <p:nvSpPr>
          <p:cNvPr id="1186" name="Google Shape;1186;p184"/>
          <p:cNvSpPr/>
          <p:nvPr/>
        </p:nvSpPr>
        <p:spPr>
          <a:xfrm>
            <a:off x="7818600" y="8239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13"/>
              </a:rPr>
              <a:t>Early Adoption</a:t>
            </a:r>
            <a:endParaRPr b="1" sz="1200">
              <a:latin typeface="Roboto Slab"/>
              <a:ea typeface="Roboto Slab"/>
              <a:cs typeface="Roboto Slab"/>
              <a:sym typeface="Roboto Slab"/>
            </a:endParaRPr>
          </a:p>
        </p:txBody>
      </p:sp>
      <p:pic>
        <p:nvPicPr>
          <p:cNvPr id="1187" name="Google Shape;1187;p184"/>
          <p:cNvPicPr preferRelativeResize="0"/>
          <p:nvPr/>
        </p:nvPicPr>
        <p:blipFill>
          <a:blip r:embed="rId14">
            <a:alphaModFix/>
          </a:blip>
          <a:stretch>
            <a:fillRect/>
          </a:stretch>
        </p:blipFill>
        <p:spPr>
          <a:xfrm>
            <a:off x="6410151" y="4091172"/>
            <a:ext cx="1119325" cy="406875"/>
          </a:xfrm>
          <a:prstGeom prst="rect">
            <a:avLst/>
          </a:prstGeom>
          <a:noFill/>
          <a:ln>
            <a:noFill/>
          </a:ln>
        </p:spPr>
      </p:pic>
      <p:pic>
        <p:nvPicPr>
          <p:cNvPr id="1188" name="Google Shape;1188;p184"/>
          <p:cNvPicPr preferRelativeResize="0"/>
          <p:nvPr/>
        </p:nvPicPr>
        <p:blipFill>
          <a:blip r:embed="rId15">
            <a:alphaModFix/>
          </a:blip>
          <a:stretch>
            <a:fillRect/>
          </a:stretch>
        </p:blipFill>
        <p:spPr>
          <a:xfrm>
            <a:off x="7641888" y="4139610"/>
            <a:ext cx="1497475" cy="310025"/>
          </a:xfrm>
          <a:prstGeom prst="rect">
            <a:avLst/>
          </a:prstGeom>
          <a:noFill/>
          <a:ln>
            <a:noFill/>
          </a:ln>
        </p:spPr>
      </p:pic>
      <p:pic>
        <p:nvPicPr>
          <p:cNvPr id="1189" name="Google Shape;1189;p184"/>
          <p:cNvPicPr preferRelativeResize="0"/>
          <p:nvPr/>
        </p:nvPicPr>
        <p:blipFill>
          <a:blip r:embed="rId16">
            <a:alphaModFix/>
          </a:blip>
          <a:stretch>
            <a:fillRect/>
          </a:stretch>
        </p:blipFill>
        <p:spPr>
          <a:xfrm>
            <a:off x="7560227" y="4642980"/>
            <a:ext cx="1569515" cy="371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196" name="Google Shape;1196;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197" name="Google Shape;1197;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198" name="Google Shape;1198;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199" name="Google Shape;1199;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00" name="Google Shape;1200;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01" name="Google Shape;1201;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08" name="Google Shape;1208;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09" name="Google Shape;1209;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a:t>
            </a:r>
            <a:r>
              <a:rPr b="1" lang="de" sz="1100">
                <a:solidFill>
                  <a:schemeClr val="dk2"/>
                </a:solidFill>
                <a:latin typeface="Roboto Slab"/>
                <a:ea typeface="Roboto Slab"/>
                <a:cs typeface="Roboto Slab"/>
                <a:sym typeface="Roboto Slab"/>
              </a:rPr>
              <a:t>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10" name="Google Shape;1210;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11" name="Google Shape;1211;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12" name="Google Shape;1212;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13" name="Google Shape;1213;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14" name="Google Shape;1214;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20" name="Google Shape;1220;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pic>
        <p:nvPicPr>
          <p:cNvPr id="1226" name="Google Shape;1226;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27" name="Google Shape;1227;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28" name="Google Shape;1228;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29" name="Google Shape;1229;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30" name="Google Shape;1230;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31" name="Google Shape;1231;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32" name="Google Shape;1232;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33" name="Google Shape;1233;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pic>
        <p:nvPicPr>
          <p:cNvPr id="1239" name="Google Shape;1239;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40" name="Google Shape;1240;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41" name="Google Shape;1241;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42" name="Google Shape;1242;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43" name="Google Shape;1243;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49" name="Google Shape;1249;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56" name="Google Shape;1256;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57" name="Google Shape;1257;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58" name="Google Shape;1258;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59" name="Google Shape;1259;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60" name="Google Shape;1260;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61" name="Google Shape;1261;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42" name="Google Shape;942;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43" name="Google Shape;943;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44" name="Google Shape;944;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45" name="Google Shape;945;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68" name="Google Shape;1268;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69" name="Google Shape;1269;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70" name="Google Shape;1270;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71" name="Google Shape;1271;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72" name="Google Shape;1272;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73" name="Google Shape;1273;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74" name="Google Shape;1274;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75" name="Google Shape;1275;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76" name="Google Shape;1276;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283" name="Google Shape;1283;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284" name="Google Shape;1284;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285" name="Google Shape;1285;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286" name="Google Shape;1286;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287" name="Google Shape;1287;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288" name="Google Shape;1288;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289" name="Google Shape;1289;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296" name="Google Shape;1296;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297" name="Google Shape;1297;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298" name="Google Shape;1298;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299" name="Google Shape;1299;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00" name="Google Shape;1300;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01" name="Google Shape;1301;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02" name="Google Shape;1302;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9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900"/>
              </a:spcBef>
              <a:spcAft>
                <a:spcPts val="0"/>
              </a:spcAft>
              <a:buSzPts val="1800"/>
              <a:buNone/>
            </a:pPr>
            <a:r>
              <a:rPr b="1" lang="de"/>
              <a:t>Use Cases</a:t>
            </a:r>
            <a:endParaRPr b="1"/>
          </a:p>
          <a:p>
            <a:pPr indent="-279400" lvl="0" marL="342900" rtl="0" algn="l">
              <a:lnSpc>
                <a:spcPct val="100000"/>
              </a:lnSpc>
              <a:spcBef>
                <a:spcPts val="900"/>
              </a:spcBef>
              <a:spcAft>
                <a:spcPts val="0"/>
              </a:spcAft>
              <a:buSzPts val="1800"/>
              <a:buChar char="•"/>
            </a:pPr>
            <a:r>
              <a:rPr lang="de"/>
              <a:t>Basic metering functionality</a:t>
            </a:r>
            <a:endParaRPr/>
          </a:p>
          <a:p>
            <a:pPr indent="-279400" lvl="0" marL="342900" rtl="0" algn="l">
              <a:lnSpc>
                <a:spcPct val="100000"/>
              </a:lnSpc>
              <a:spcBef>
                <a:spcPts val="900"/>
              </a:spcBef>
              <a:spcAft>
                <a:spcPts val="0"/>
              </a:spcAft>
              <a:buSzPts val="1800"/>
              <a:buChar char="•"/>
            </a:pPr>
            <a:r>
              <a:rPr lang="de"/>
              <a:t>Country-specific functionality</a:t>
            </a:r>
            <a:endParaRPr/>
          </a:p>
          <a:p>
            <a:pPr indent="-279400" lvl="0" marL="342900" rtl="0" algn="l">
              <a:lnSpc>
                <a:spcPct val="100000"/>
              </a:lnSpc>
              <a:spcBef>
                <a:spcPts val="900"/>
              </a:spcBef>
              <a:spcAft>
                <a:spcPts val="0"/>
              </a:spcAft>
              <a:buSzPts val="1800"/>
              <a:buChar char="•"/>
            </a:pPr>
            <a:r>
              <a:rPr lang="de"/>
              <a:t>Third party functionality and integration capability for system operation applications</a:t>
            </a:r>
            <a:endParaRPr/>
          </a:p>
          <a:p>
            <a:pPr indent="0" lvl="0" marL="0" rtl="0" algn="l">
              <a:lnSpc>
                <a:spcPct val="100000"/>
              </a:lnSpc>
              <a:spcBef>
                <a:spcPts val="900"/>
              </a:spcBef>
              <a:spcAft>
                <a:spcPts val="0"/>
              </a:spcAft>
              <a:buSzPts val="1800"/>
              <a:buNone/>
            </a:pPr>
            <a:r>
              <a:rPr b="1" lang="de"/>
              <a:t>Technical Summary</a:t>
            </a:r>
            <a:endParaRPr b="1"/>
          </a:p>
          <a:p>
            <a:pPr indent="0" lvl="0" marL="0" rtl="0" algn="l">
              <a:lnSpc>
                <a:spcPct val="100000"/>
              </a:lnSpc>
              <a:spcBef>
                <a:spcPts val="900"/>
              </a:spcBef>
              <a:spcAft>
                <a:spcPts val="0"/>
              </a:spcAft>
              <a:buSzPts val="1800"/>
              <a:buNone/>
            </a:pPr>
            <a:r>
              <a:rPr lang="de"/>
              <a:t>Standards collaboration</a:t>
            </a:r>
            <a:endParaRPr/>
          </a:p>
        </p:txBody>
      </p:sp>
      <p:sp>
        <p:nvSpPr>
          <p:cNvPr id="1309" name="Google Shape;1309;p19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Worldwide applicable meter and respective data gateway specification</a:t>
            </a:r>
            <a:endParaRPr sz="2500"/>
          </a:p>
        </p:txBody>
      </p:sp>
      <p:pic>
        <p:nvPicPr>
          <p:cNvPr id="1310" name="Google Shape;1310;p195"/>
          <p:cNvPicPr preferRelativeResize="0"/>
          <p:nvPr>
            <p:ph idx="2" type="pic"/>
          </p:nvPr>
        </p:nvPicPr>
        <p:blipFill rotWithShape="1">
          <a:blip r:embed="rId3">
            <a:alphaModFix/>
          </a:blip>
          <a:srcRect b="-6053" l="-3532" r="-3522" t="-6041"/>
          <a:stretch/>
        </p:blipFill>
        <p:spPr>
          <a:xfrm>
            <a:off x="-5" y="-37"/>
            <a:ext cx="2786402" cy="1025700"/>
          </a:xfrm>
          <a:prstGeom prst="rect">
            <a:avLst/>
          </a:prstGeom>
          <a:noFill/>
          <a:ln>
            <a:noFill/>
          </a:ln>
        </p:spPr>
      </p:pic>
      <p:pic>
        <p:nvPicPr>
          <p:cNvPr id="1311" name="Google Shape;1311;p195"/>
          <p:cNvPicPr preferRelativeResize="0"/>
          <p:nvPr>
            <p:ph idx="3" type="pic"/>
          </p:nvPr>
        </p:nvPicPr>
        <p:blipFill rotWithShape="1">
          <a:blip r:embed="rId4">
            <a:alphaModFix/>
          </a:blip>
          <a:srcRect b="-8878" l="-761" r="-761" t="-8878"/>
          <a:stretch/>
        </p:blipFill>
        <p:spPr>
          <a:xfrm>
            <a:off x="5465475" y="1051913"/>
            <a:ext cx="3483901" cy="2273626"/>
          </a:xfrm>
          <a:prstGeom prst="rect">
            <a:avLst/>
          </a:prstGeom>
          <a:noFill/>
          <a:ln>
            <a:noFill/>
          </a:ln>
        </p:spPr>
      </p:pic>
      <p:sp>
        <p:nvSpPr>
          <p:cNvPr id="1312" name="Google Shape;1312;p195"/>
          <p:cNvSpPr txBox="1"/>
          <p:nvPr>
            <p:ph idx="4" type="subTitle"/>
          </p:nvPr>
        </p:nvSpPr>
        <p:spPr>
          <a:xfrm>
            <a:off x="5465475" y="3133538"/>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superadvancedmeter.energy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pic>
        <p:nvPicPr>
          <p:cNvPr id="1313" name="Google Shape;1313;p195"/>
          <p:cNvPicPr preferRelativeResize="0"/>
          <p:nvPr/>
        </p:nvPicPr>
        <p:blipFill rotWithShape="1">
          <a:blip r:embed="rId8">
            <a:alphaModFix/>
          </a:blip>
          <a:srcRect b="27800" l="0" r="0" t="28086"/>
          <a:stretch/>
        </p:blipFill>
        <p:spPr>
          <a:xfrm>
            <a:off x="5781500" y="4055825"/>
            <a:ext cx="910175" cy="406875"/>
          </a:xfrm>
          <a:prstGeom prst="rect">
            <a:avLst/>
          </a:prstGeom>
          <a:noFill/>
          <a:ln>
            <a:noFill/>
          </a:ln>
        </p:spPr>
      </p:pic>
      <p:pic>
        <p:nvPicPr>
          <p:cNvPr id="1314" name="Google Shape;1314;p195"/>
          <p:cNvPicPr preferRelativeResize="0"/>
          <p:nvPr/>
        </p:nvPicPr>
        <p:blipFill>
          <a:blip r:embed="rId9">
            <a:alphaModFix/>
          </a:blip>
          <a:stretch>
            <a:fillRect/>
          </a:stretch>
        </p:blipFill>
        <p:spPr>
          <a:xfrm>
            <a:off x="7082750" y="4071250"/>
            <a:ext cx="1683638" cy="376013"/>
          </a:xfrm>
          <a:prstGeom prst="rect">
            <a:avLst/>
          </a:prstGeom>
          <a:noFill/>
          <a:ln>
            <a:noFill/>
          </a:ln>
        </p:spPr>
      </p:pic>
      <p:sp>
        <p:nvSpPr>
          <p:cNvPr id="1315" name="Google Shape;1315;p195"/>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9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22" name="Google Shape;1322;p196"/>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23" name="Google Shape;1323;p196"/>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24" name="Google Shape;1324;p196"/>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25" name="Google Shape;1325;p196"/>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26" name="Google Shape;1326;p19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27" name="Google Shape;1327;p196"/>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28" name="Google Shape;1328;p196"/>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9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34" name="Google Shape;1334;p19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41" name="Google Shape;1341;p198"/>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42" name="Google Shape;1342;p198"/>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43" name="Google Shape;1343;p198"/>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44" name="Google Shape;134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51" name="Google Shape;1351;p199"/>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52" name="Google Shape;1352;p199"/>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53" name="Google Shape;1353;p199"/>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54" name="Google Shape;1354;p199"/>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55" name="Google Shape;1355;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56" name="Google Shape;1356;p199"/>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p200"/>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63" name="Google Shape;1363;p200"/>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64" name="Google Shape;1364;p20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65" name="Google Shape;1365;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66" name="Google Shape;1366;p200"/>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67" name="Google Shape;1367;p200"/>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68" name="Google Shape;1368;p200"/>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0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75" name="Google Shape;1375;p201"/>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76" name="Google Shape;1376;p201"/>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77" name="Google Shape;1377;p201"/>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78" name="Google Shape;1378;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52" name="Google Shape;952;p157"/>
          <p:cNvPicPr preferRelativeResize="0"/>
          <p:nvPr/>
        </p:nvPicPr>
        <p:blipFill rotWithShape="1">
          <a:blip r:embed="rId3">
            <a:alphaModFix/>
          </a:blip>
          <a:srcRect b="0" l="0" r="6279" t="0"/>
          <a:stretch/>
        </p:blipFill>
        <p:spPr>
          <a:xfrm>
            <a:off x="4445920" y="0"/>
            <a:ext cx="4698080"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202"/>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85" name="Google Shape;1385;p202"/>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86" name="Google Shape;1386;p202"/>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87" name="Google Shape;1387;p202"/>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88" name="Google Shape;1388;p202"/>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89" name="Google Shape;1389;p202"/>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0" name="Google Shape;1390;p202"/>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391" name="Google Shape;1391;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t>
            </a:r>
            <a:r>
              <a:rPr lang="de" sz="1100">
                <a:solidFill>
                  <a:schemeClr val="dk2"/>
                </a:solidFill>
                <a:latin typeface="Roboto Slab Light"/>
                <a:ea typeface="Roboto Slab Light"/>
                <a:cs typeface="Roboto Slab Light"/>
                <a:sym typeface="Roboto Slab Light"/>
              </a:rPr>
              <a:t>Creates a c</a:t>
            </a:r>
            <a:r>
              <a:rPr lang="de" sz="1100">
                <a:solidFill>
                  <a:schemeClr val="dk2"/>
                </a:solidFill>
                <a:latin typeface="Roboto Slab Light"/>
                <a:ea typeface="Roboto Slab Light"/>
                <a:cs typeface="Roboto Slab Light"/>
                <a:sym typeface="Roboto Slab Light"/>
              </a:rPr>
              <a:t>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03"/>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398" name="Google Shape;1398;p203"/>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399" name="Google Shape;1399;p203"/>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0" name="Google Shape;1400;p203"/>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01" name="Google Shape;1401;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07" name="Google Shape;1407;p20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0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14" name="Google Shape;1414;p205"/>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15" name="Google Shape;1415;p205"/>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16" name="Google Shape;1416;p205"/>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17" name="Google Shape;1417;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18" name="Google Shape;1418;p205"/>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19" name="Google Shape;1419;p205"/>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20" name="Google Shape;1420;p205"/>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21" name="Google Shape;1421;p205"/>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22" name="Google Shape;1422;p205"/>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23" name="Google Shape;1423;p205"/>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206"/>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30" name="Google Shape;1430;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31" name="Google Shape;1431;p206"/>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32" name="Google Shape;1432;p206"/>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33" name="Google Shape;1433;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0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40" name="Google Shape;1440;p207"/>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41" name="Google Shape;1441;p207"/>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42" name="Google Shape;1442;p207"/>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43" name="Google Shape;1443;p207"/>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444" name="Google Shape;1444;p207"/>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445" name="Google Shape;1445;p207"/>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446" name="Google Shape;1446;p207"/>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447" name="Google Shape;1447;p207"/>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pic>
        <p:nvPicPr>
          <p:cNvPr id="1453" name="Google Shape;1453;p208"/>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454" name="Google Shape;1454;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a:t>
            </a:r>
            <a:r>
              <a:rPr lang="de" sz="2400"/>
              <a:t>igh-performance calculation engine for real-time steady-state distribution power system analysis</a:t>
            </a:r>
            <a:endParaRPr sz="2400"/>
          </a:p>
        </p:txBody>
      </p:sp>
      <p:pic>
        <p:nvPicPr>
          <p:cNvPr id="1455" name="Google Shape;1455;p208"/>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456" name="Google Shape;1456;p208"/>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457" name="Google Shape;1457;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458" name="Google Shape;1458;p208"/>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459" name="Google Shape;1459;p208"/>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460" name="Google Shape;1460;p208"/>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461" name="Google Shape;1461;p208"/>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462" name="Google Shape;1462;p208"/>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463" name="Google Shape;1463;p208"/>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pic>
        <p:nvPicPr>
          <p:cNvPr id="1469" name="Google Shape;1469;p209"/>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470" name="Google Shape;1470;p20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471" name="Google Shape;1471;p209"/>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472" name="Google Shape;1472;p209"/>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473" name="Google Shape;1473;p209"/>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474" name="Google Shape;1474;p209"/>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475" name="Google Shape;1475;p209"/>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476" name="Google Shape;1476;p209"/>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477" name="Google Shape;1477;p209"/>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478" name="Google Shape;1478;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1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485" name="Google Shape;1485;p210"/>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486" name="Google Shape;1486;p210"/>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487" name="Google Shape;1487;p210"/>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488" name="Google Shape;1488;p210"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489" name="Google Shape;1489;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pic>
        <p:nvPicPr>
          <p:cNvPr id="1495" name="Google Shape;1495;p211"/>
          <p:cNvPicPr preferRelativeResize="0"/>
          <p:nvPr>
            <p:ph idx="3" type="pic"/>
          </p:nvPr>
        </p:nvPicPr>
        <p:blipFill rotWithShape="1">
          <a:blip r:embed="rId3">
            <a:alphaModFix/>
          </a:blip>
          <a:srcRect b="-20482" l="-1072" r="-1072" t="-20482"/>
          <a:stretch/>
        </p:blipFill>
        <p:spPr>
          <a:xfrm>
            <a:off x="5465475" y="1135388"/>
            <a:ext cx="3483899" cy="2273700"/>
          </a:xfrm>
          <a:prstGeom prst="rect">
            <a:avLst/>
          </a:prstGeom>
          <a:noFill/>
          <a:ln>
            <a:noFill/>
          </a:ln>
        </p:spPr>
      </p:pic>
      <p:sp>
        <p:nvSpPr>
          <p:cNvPr id="1496" name="Google Shape;1496;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800"/>
              <a:buNone/>
            </a:pPr>
            <a:r>
              <a:rPr lang="de" sz="1800"/>
              <a:t>Enable grid operators - and the customers they serve - to more easily see when and where connections will be most optimal</a:t>
            </a:r>
            <a:endParaRPr sz="1800"/>
          </a:p>
        </p:txBody>
      </p:sp>
      <p:sp>
        <p:nvSpPr>
          <p:cNvPr id="1497" name="Google Shape;1497;p21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lnSpcReduction="20000"/>
          </a:bodyPr>
          <a:lstStyle/>
          <a:p>
            <a:pPr indent="0" lvl="0" marL="0" rtl="0" algn="l">
              <a:lnSpc>
                <a:spcPct val="100000"/>
              </a:lnSpc>
              <a:spcBef>
                <a:spcPts val="900"/>
              </a:spcBef>
              <a:spcAft>
                <a:spcPts val="0"/>
              </a:spcAft>
              <a:buSzPts val="1900"/>
              <a:buNone/>
            </a:pPr>
            <a:r>
              <a:rPr b="1" lang="de"/>
              <a:t>Top Use Cases</a:t>
            </a:r>
            <a:endParaRPr/>
          </a:p>
          <a:p>
            <a:pPr indent="-279400" lvl="0" marL="342900" rtl="0" algn="l">
              <a:lnSpc>
                <a:spcPct val="100000"/>
              </a:lnSpc>
              <a:spcBef>
                <a:spcPts val="900"/>
              </a:spcBef>
              <a:spcAft>
                <a:spcPts val="0"/>
              </a:spcAft>
              <a:buSzPts val="1800"/>
              <a:buChar char="•"/>
            </a:pPr>
            <a:r>
              <a:rPr lang="de"/>
              <a:t>Ensure customer and stakeholders expectations on grid connections are realistic to give a better connection experience with fewer surprises for both grid owner (DSO/TSO), grid customers and other stakeholders.</a:t>
            </a:r>
            <a:endParaRPr/>
          </a:p>
          <a:p>
            <a:pPr indent="-279400" lvl="0" marL="342900" rtl="0" algn="l">
              <a:lnSpc>
                <a:spcPct val="100000"/>
              </a:lnSpc>
              <a:spcBef>
                <a:spcPts val="0"/>
              </a:spcBef>
              <a:spcAft>
                <a:spcPts val="0"/>
              </a:spcAft>
              <a:buSzPts val="1800"/>
              <a:buChar char="•"/>
            </a:pPr>
            <a:r>
              <a:rPr lang="de"/>
              <a:t>Giving a utility ability to advise a company to move locations to get connection sooner.</a:t>
            </a:r>
            <a:endParaRPr/>
          </a:p>
          <a:p>
            <a:pPr indent="0" lvl="0" marL="0" rtl="0" algn="l">
              <a:lnSpc>
                <a:spcPct val="100000"/>
              </a:lnSpc>
              <a:spcBef>
                <a:spcPts val="900"/>
              </a:spcBef>
              <a:spcAft>
                <a:spcPts val="0"/>
              </a:spcAft>
              <a:buSzPts val="1900"/>
              <a:buNone/>
            </a:pPr>
            <a:r>
              <a:rPr b="1" lang="de"/>
              <a:t>Technical Summary</a:t>
            </a:r>
            <a:endParaRPr b="1"/>
          </a:p>
          <a:p>
            <a:pPr indent="-279400" lvl="0" marL="342900" rtl="0" algn="l">
              <a:lnSpc>
                <a:spcPct val="100000"/>
              </a:lnSpc>
              <a:spcBef>
                <a:spcPts val="900"/>
              </a:spcBef>
              <a:spcAft>
                <a:spcPts val="0"/>
              </a:spcAft>
              <a:buSzPts val="1800"/>
              <a:buChar char="•"/>
            </a:pPr>
            <a:r>
              <a:rPr lang="de"/>
              <a:t>Built in Python; using the </a:t>
            </a:r>
            <a:r>
              <a:rPr lang="de" u="sng">
                <a:solidFill>
                  <a:schemeClr val="hlink"/>
                </a:solidFill>
                <a:hlinkClick r:id="rId4"/>
              </a:rPr>
              <a:t>panda power</a:t>
            </a:r>
            <a:r>
              <a:rPr lang="de"/>
              <a:t> grid model and power flow calculation</a:t>
            </a:r>
            <a:endParaRPr/>
          </a:p>
        </p:txBody>
      </p:sp>
      <p:pic>
        <p:nvPicPr>
          <p:cNvPr id="1498" name="Google Shape;1498;p211"/>
          <p:cNvPicPr preferRelativeResize="0"/>
          <p:nvPr>
            <p:ph idx="2" type="pic"/>
          </p:nvPr>
        </p:nvPicPr>
        <p:blipFill rotWithShape="1">
          <a:blip r:embed="rId5">
            <a:alphaModFix/>
          </a:blip>
          <a:srcRect b="-61174" l="0" r="0" t="-61196"/>
          <a:stretch/>
        </p:blipFill>
        <p:spPr>
          <a:xfrm>
            <a:off x="-5" y="-37"/>
            <a:ext cx="2786401" cy="1025700"/>
          </a:xfrm>
          <a:prstGeom prst="rect">
            <a:avLst/>
          </a:prstGeom>
          <a:noFill/>
          <a:ln>
            <a:noFill/>
          </a:ln>
        </p:spPr>
      </p:pic>
      <p:sp>
        <p:nvSpPr>
          <p:cNvPr id="1499" name="Google Shape;1499;p211"/>
          <p:cNvSpPr txBox="1"/>
          <p:nvPr>
            <p:ph idx="4" type="subTitle"/>
          </p:nvPr>
        </p:nvSpPr>
        <p:spPr>
          <a:xfrm>
            <a:off x="5465475" y="3154163"/>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6"/>
              </a:rPr>
              <a:t>gridcapacitymap.energy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GitHub</a:t>
            </a:r>
            <a:endParaRPr b="1">
              <a:latin typeface="Roboto Slab"/>
              <a:ea typeface="Roboto Slab"/>
              <a:cs typeface="Roboto Slab"/>
              <a:sym typeface="Roboto Slab"/>
            </a:endParaRPr>
          </a:p>
        </p:txBody>
      </p:sp>
      <p:pic>
        <p:nvPicPr>
          <p:cNvPr id="1500" name="Google Shape;1500;p211"/>
          <p:cNvPicPr preferRelativeResize="0"/>
          <p:nvPr/>
        </p:nvPicPr>
        <p:blipFill>
          <a:blip r:embed="rId8">
            <a:alphaModFix/>
          </a:blip>
          <a:stretch>
            <a:fillRect/>
          </a:stretch>
        </p:blipFill>
        <p:spPr>
          <a:xfrm>
            <a:off x="5426213" y="3677663"/>
            <a:ext cx="3565387" cy="1176304"/>
          </a:xfrm>
          <a:prstGeom prst="rect">
            <a:avLst/>
          </a:prstGeom>
          <a:noFill/>
          <a:ln>
            <a:noFill/>
          </a:ln>
        </p:spPr>
      </p:pic>
      <p:sp>
        <p:nvSpPr>
          <p:cNvPr id="1501" name="Google Shape;1501;p211"/>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02" name="Google Shape;1502;p211"/>
          <p:cNvSpPr/>
          <p:nvPr/>
        </p:nvSpPr>
        <p:spPr>
          <a:xfrm>
            <a:off x="7818600" y="9001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9"/>
              </a:rPr>
              <a:t>Sandbox</a:t>
            </a:r>
            <a:endParaRPr b="1" sz="1200">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59" name="Google Shape;959;p158"/>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09" name="Google Shape;1509;p212"/>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10" name="Google Shape;1510;p212"/>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11" name="Google Shape;1511;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66" name="Google Shape;966;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67" name="Google Shape;967;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68" name="Google Shape;968;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69" name="Google Shape;969;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75" name="Google Shape;975;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982" name="Google Shape;982;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983" name="Google Shape;983;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984" name="Google Shape;984;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985" name="Google Shape;985;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986" name="Google Shape;986;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987" name="Google Shape;987;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988" name="Google Shape;988;p161"/>
          <p:cNvCxnSpPr>
            <a:stCxn id="983" idx="3"/>
            <a:endCxn id="982"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89" name="Google Shape;989;p161"/>
          <p:cNvCxnSpPr>
            <a:stCxn id="983" idx="2"/>
            <a:endCxn id="985"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990" name="Google Shape;990;p161"/>
          <p:cNvCxnSpPr>
            <a:stCxn id="984" idx="0"/>
            <a:endCxn id="983"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1" name="Google Shape;991;p161"/>
          <p:cNvCxnSpPr>
            <a:stCxn id="982" idx="2"/>
            <a:endCxn id="987"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2" name="Google Shape;992;p161"/>
          <p:cNvCxnSpPr>
            <a:stCxn id="986" idx="0"/>
            <a:endCxn id="982"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993" name="Google Shape;993;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994" name="Google Shape;994;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995" name="Google Shape;995;p161"/>
          <p:cNvCxnSpPr>
            <a:stCxn id="993"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996" name="Google Shape;996;p161"/>
          <p:cNvCxnSpPr>
            <a:stCxn id="994" idx="1"/>
            <a:endCxn id="993"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997" name="Google Shape;997;p161"/>
          <p:cNvCxnSpPr>
            <a:stCxn id="994"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998" name="Google Shape;998;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99" name="Google Shape;999;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00" name="Google Shape;1000;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